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4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D93B83-8500-47D0-A03E-96E7165CD188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975F5B-170A-4B01-A6BB-BD08E971D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tmp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Controller’s Corner </a:t>
            </a:r>
            <a:br>
              <a:rPr lang="en-US" dirty="0" smtClean="0"/>
            </a:br>
            <a:r>
              <a:rPr lang="en-US" sz="3600" dirty="0" smtClean="0"/>
              <a:t>August 24, 2016</a:t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Goals of Financial Reporting – From an Income statement to a Consolidated Cost Analysis to a Feeding Cost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814" y="255710"/>
            <a:ext cx="9689123" cy="10181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report compares your ledger account balance to the balances in the CCA report noting a difference between the two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6" y="1477108"/>
            <a:ext cx="5202598" cy="5215670"/>
          </a:xfrm>
        </p:spPr>
      </p:pic>
      <p:sp>
        <p:nvSpPr>
          <p:cNvPr id="5" name="Rounded Rectangle 4"/>
          <p:cNvSpPr/>
          <p:nvPr/>
        </p:nvSpPr>
        <p:spPr>
          <a:xfrm>
            <a:off x="5502031" y="1688122"/>
            <a:ext cx="1547446" cy="1484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62215" y="6103816"/>
            <a:ext cx="3524739" cy="1406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1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Feeding Cost Analysis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185" y="1242647"/>
            <a:ext cx="9423400" cy="4895240"/>
          </a:xfrm>
        </p:spPr>
        <p:txBody>
          <a:bodyPr/>
          <a:lstStyle/>
          <a:p>
            <a:r>
              <a:rPr lang="en-US" dirty="0" smtClean="0"/>
              <a:t>1) Standard Feeding report</a:t>
            </a:r>
          </a:p>
          <a:p>
            <a:r>
              <a:rPr lang="en-US" dirty="0" smtClean="0"/>
              <a:t>2) Not a canned report offered by FBS</a:t>
            </a:r>
          </a:p>
          <a:p>
            <a:r>
              <a:rPr lang="en-US" dirty="0" smtClean="0"/>
              <a:t>3) Designed entirely by user:</a:t>
            </a:r>
          </a:p>
          <a:p>
            <a:r>
              <a:rPr lang="en-US" dirty="0"/>
              <a:t> </a:t>
            </a:r>
            <a:r>
              <a:rPr lang="en-US" dirty="0" smtClean="0"/>
              <a:t>     a) Setup | Feeding | Cost Analysis</a:t>
            </a:r>
          </a:p>
          <a:p>
            <a:r>
              <a:rPr lang="en-US" dirty="0"/>
              <a:t> </a:t>
            </a:r>
            <a:r>
              <a:rPr lang="en-US" dirty="0" smtClean="0"/>
              <a:t>     b) Build from scratch</a:t>
            </a:r>
          </a:p>
          <a:p>
            <a:r>
              <a:rPr lang="en-US" dirty="0"/>
              <a:t> </a:t>
            </a:r>
            <a:r>
              <a:rPr lang="en-US" dirty="0" smtClean="0"/>
              <a:t>     c) Build from ledger accounts</a:t>
            </a:r>
          </a:p>
          <a:p>
            <a:r>
              <a:rPr lang="en-US" dirty="0"/>
              <a:t> </a:t>
            </a:r>
            <a:r>
              <a:rPr lang="en-US" dirty="0" smtClean="0"/>
              <a:t>     d) Columns of report are by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4" y="693000"/>
            <a:ext cx="3581900" cy="53156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23292" y="1719385"/>
            <a:ext cx="3446584" cy="500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32" y="69850"/>
            <a:ext cx="6161087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13785" y="6299200"/>
            <a:ext cx="695569" cy="351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50" y="48479"/>
            <a:ext cx="8662987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63" y="117422"/>
            <a:ext cx="86741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22830" y="78154"/>
            <a:ext cx="1422400" cy="1953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34030" y="6307016"/>
            <a:ext cx="750277" cy="3282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Income Statement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09" y="1056775"/>
            <a:ext cx="5868219" cy="5391902"/>
          </a:xfrm>
          <a:noFill/>
          <a:ln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12123" y="3720123"/>
            <a:ext cx="3470031" cy="343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723449"/>
              </p:ext>
            </p:extLst>
          </p:nvPr>
        </p:nvGraphicFramePr>
        <p:xfrm>
          <a:off x="3954585" y="2438401"/>
          <a:ext cx="3169138" cy="19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4585" y="2438401"/>
                        <a:ext cx="3169138" cy="195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9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1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Consolidated Cost Analysis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508" y="1266092"/>
            <a:ext cx="9204569" cy="4895240"/>
          </a:xfrm>
        </p:spPr>
        <p:txBody>
          <a:bodyPr/>
          <a:lstStyle/>
          <a:p>
            <a:r>
              <a:rPr lang="en-US" dirty="0" smtClean="0"/>
              <a:t>1) Accounting Other report</a:t>
            </a:r>
          </a:p>
          <a:p>
            <a:r>
              <a:rPr lang="en-US" dirty="0" smtClean="0"/>
              <a:t>2) Not a canned report offered by FBS</a:t>
            </a:r>
          </a:p>
          <a:p>
            <a:r>
              <a:rPr lang="en-US" dirty="0" smtClean="0"/>
              <a:t>3) Designed entirely by user:</a:t>
            </a:r>
          </a:p>
          <a:p>
            <a:r>
              <a:rPr lang="en-US" dirty="0"/>
              <a:t> </a:t>
            </a:r>
            <a:r>
              <a:rPr lang="en-US" dirty="0" smtClean="0"/>
              <a:t>     a) Setup | Accounting | Consolidated Cost Analysis</a:t>
            </a:r>
          </a:p>
          <a:p>
            <a:r>
              <a:rPr lang="en-US" dirty="0"/>
              <a:t> </a:t>
            </a:r>
            <a:r>
              <a:rPr lang="en-US" dirty="0" smtClean="0"/>
              <a:t>     b) Build from scratch</a:t>
            </a:r>
          </a:p>
          <a:p>
            <a:r>
              <a:rPr lang="en-US" dirty="0"/>
              <a:t> </a:t>
            </a:r>
            <a:r>
              <a:rPr lang="en-US" dirty="0" smtClean="0"/>
              <a:t>     c) Build from ledger accounts</a:t>
            </a:r>
          </a:p>
          <a:p>
            <a:r>
              <a:rPr lang="en-US" dirty="0"/>
              <a:t> </a:t>
            </a:r>
            <a:r>
              <a:rPr lang="en-US" dirty="0" smtClean="0"/>
              <a:t>     d) Columns of report are by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Autofit/>
          </a:bodyPr>
          <a:lstStyle/>
          <a:p>
            <a:r>
              <a:rPr lang="en-US" sz="3200" dirty="0" smtClean="0"/>
              <a:t>Setup of CCA report and Column Mapping</a:t>
            </a:r>
            <a:br>
              <a:rPr lang="en-US" sz="3200" dirty="0" smtClean="0"/>
            </a:br>
            <a:r>
              <a:rPr lang="en-US" sz="2800" dirty="0" smtClean="0"/>
              <a:t>Provide a definition name                    Build your report format        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" y="1570489"/>
            <a:ext cx="4029637" cy="402963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21" y="1477108"/>
            <a:ext cx="6630325" cy="48012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69383" y="5708498"/>
            <a:ext cx="711200" cy="569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3" y="226646"/>
            <a:ext cx="10347569" cy="149460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Select Column Maps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Name your column definition                    Define your column and what centers 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                           will roll up under each center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2124937"/>
            <a:ext cx="3877216" cy="3419952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52" y="1721251"/>
            <a:ext cx="498227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807020"/>
              </p:ext>
            </p:extLst>
          </p:nvPr>
        </p:nvGraphicFramePr>
        <p:xfrm>
          <a:off x="8229599" y="2454027"/>
          <a:ext cx="3305908" cy="221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9" y="2454027"/>
                        <a:ext cx="3305908" cy="2211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50" y="1006482"/>
            <a:ext cx="6335009" cy="5106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13169" y="2516553"/>
            <a:ext cx="3501292" cy="4923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84" y="365126"/>
            <a:ext cx="10040815" cy="8931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What if your CCA report does not balance to your Income Statement?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97" y="1382958"/>
            <a:ext cx="8422988" cy="4981575"/>
          </a:xfrm>
        </p:spPr>
      </p:pic>
      <p:sp>
        <p:nvSpPr>
          <p:cNvPr id="5" name="Rounded Rectangle 4"/>
          <p:cNvSpPr/>
          <p:nvPr/>
        </p:nvSpPr>
        <p:spPr>
          <a:xfrm>
            <a:off x="6333391" y="6005026"/>
            <a:ext cx="601785" cy="359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39" y="794972"/>
            <a:ext cx="10515600" cy="6352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CCA Options, Select CCA/Ledger Comparison</a:t>
            </a:r>
            <a:endParaRPr lang="en-US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5" y="1965078"/>
            <a:ext cx="3115110" cy="3543795"/>
          </a:xfrm>
        </p:spPr>
      </p:pic>
      <p:sp>
        <p:nvSpPr>
          <p:cNvPr id="5" name="Rounded Rectangle 4"/>
          <p:cNvSpPr/>
          <p:nvPr/>
        </p:nvSpPr>
        <p:spPr>
          <a:xfrm>
            <a:off x="4751754" y="3001108"/>
            <a:ext cx="1070708" cy="508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538</TotalTime>
  <Words>188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Parallax</vt:lpstr>
      <vt:lpstr>Acrobat Document</vt:lpstr>
      <vt:lpstr>Controller’s Corner  August 24, 2016 </vt:lpstr>
      <vt:lpstr>Standard Income Statement</vt:lpstr>
      <vt:lpstr>PowerPoint Presentation</vt:lpstr>
      <vt:lpstr>Consolidated Cost Analysis Report</vt:lpstr>
      <vt:lpstr>Setup of CCA report and Column Mapping Provide a definition name                    Build your report format        </vt:lpstr>
      <vt:lpstr>Select Column Maps  Name your column definition                    Define your column and what centers                                                                                will roll up under each center</vt:lpstr>
      <vt:lpstr>PowerPoint Presentation</vt:lpstr>
      <vt:lpstr>What if your CCA report does not balance to your Income Statement?</vt:lpstr>
      <vt:lpstr>After CCA Options, Select CCA/Ledger Comparison</vt:lpstr>
      <vt:lpstr>This report compares your ledger account balance to the balances in the CCA report noting a difference between the two</vt:lpstr>
      <vt:lpstr>Feeding Cost Analysis Report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Controller’s Corner  August 24, 2016</dc:title>
  <dc:creator>Mike Boggs</dc:creator>
  <cp:lastModifiedBy>Norm and Cheryl Brown</cp:lastModifiedBy>
  <cp:revision>24</cp:revision>
  <dcterms:created xsi:type="dcterms:W3CDTF">2016-08-12T14:59:04Z</dcterms:created>
  <dcterms:modified xsi:type="dcterms:W3CDTF">2016-08-19T14:13:42Z</dcterms:modified>
</cp:coreProperties>
</file>